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59" r:id="rId3"/>
    <p:sldId id="266" r:id="rId4"/>
    <p:sldId id="272" r:id="rId5"/>
    <p:sldId id="263" r:id="rId6"/>
    <p:sldId id="264" r:id="rId7"/>
    <p:sldId id="262" r:id="rId8"/>
    <p:sldId id="260" r:id="rId9"/>
    <p:sldId id="261" r:id="rId10"/>
    <p:sldId id="267" r:id="rId11"/>
    <p:sldId id="268" r:id="rId12"/>
    <p:sldId id="269" r:id="rId13"/>
    <p:sldId id="270" r:id="rId14"/>
    <p:sldId id="276" r:id="rId15"/>
    <p:sldId id="271" r:id="rId16"/>
    <p:sldId id="273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71" autoAdjust="0"/>
  </p:normalViewPr>
  <p:slideViewPr>
    <p:cSldViewPr>
      <p:cViewPr>
        <p:scale>
          <a:sx n="50" d="100"/>
          <a:sy n="50" d="100"/>
        </p:scale>
        <p:origin x="-187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24F9F-EF7C-45E8-8D64-35D2482A5E5A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9942D-8B72-473D-BE48-C1C2D912E1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1405-2167-435F-8A37-D3902410BEEC}" type="datetimeFigureOut">
              <a:rPr lang="en-US" smtClean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97CE-340B-4697-B181-8B9D5E0C8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584537"/>
            <a:ext cx="411480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_welcome.gif_480_480_0_64000_0_1_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1" y="1676400"/>
            <a:ext cx="5410199" cy="5061746"/>
          </a:xfrm>
          <a:prstGeom prst="rect">
            <a:avLst/>
          </a:prstGeom>
        </p:spPr>
      </p:pic>
      <p:sp>
        <p:nvSpPr>
          <p:cNvPr id="5" name="4-Point Star 4"/>
          <p:cNvSpPr/>
          <p:nvPr/>
        </p:nvSpPr>
        <p:spPr>
          <a:xfrm>
            <a:off x="114300" y="5562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" name="4-Point Star 6"/>
          <p:cNvSpPr/>
          <p:nvPr/>
        </p:nvSpPr>
        <p:spPr>
          <a:xfrm>
            <a:off x="114300" y="3962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4-Point Star 7"/>
          <p:cNvSpPr/>
          <p:nvPr/>
        </p:nvSpPr>
        <p:spPr>
          <a:xfrm>
            <a:off x="114300" y="1371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4-Point Star 8"/>
          <p:cNvSpPr/>
          <p:nvPr/>
        </p:nvSpPr>
        <p:spPr>
          <a:xfrm>
            <a:off x="114300" y="22098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4-Point Star 9"/>
          <p:cNvSpPr/>
          <p:nvPr/>
        </p:nvSpPr>
        <p:spPr>
          <a:xfrm>
            <a:off x="114300" y="609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114300" y="31242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4-Point Star 11"/>
          <p:cNvSpPr/>
          <p:nvPr/>
        </p:nvSpPr>
        <p:spPr>
          <a:xfrm>
            <a:off x="114300" y="4724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7239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1790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58293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76581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2781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Smiley Face 17"/>
          <p:cNvSpPr/>
          <p:nvPr/>
        </p:nvSpPr>
        <p:spPr>
          <a:xfrm>
            <a:off x="1143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Smiley Face 18"/>
          <p:cNvSpPr/>
          <p:nvPr/>
        </p:nvSpPr>
        <p:spPr>
          <a:xfrm>
            <a:off x="1143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Smiley Face 19"/>
          <p:cNvSpPr/>
          <p:nvPr/>
        </p:nvSpPr>
        <p:spPr>
          <a:xfrm>
            <a:off x="86487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Smiley Face 20"/>
          <p:cNvSpPr/>
          <p:nvPr/>
        </p:nvSpPr>
        <p:spPr>
          <a:xfrm>
            <a:off x="86487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Sun 21"/>
          <p:cNvSpPr/>
          <p:nvPr/>
        </p:nvSpPr>
        <p:spPr>
          <a:xfrm>
            <a:off x="8572500" y="762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Sun 22"/>
          <p:cNvSpPr/>
          <p:nvPr/>
        </p:nvSpPr>
        <p:spPr>
          <a:xfrm>
            <a:off x="8572500" y="36576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8572500" y="43434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Sun 24"/>
          <p:cNvSpPr/>
          <p:nvPr/>
        </p:nvSpPr>
        <p:spPr>
          <a:xfrm>
            <a:off x="8572500" y="5029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8572500" y="1600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Sun 26"/>
          <p:cNvSpPr/>
          <p:nvPr/>
        </p:nvSpPr>
        <p:spPr>
          <a:xfrm>
            <a:off x="8572500" y="2286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8" name="Sun 27"/>
          <p:cNvSpPr/>
          <p:nvPr/>
        </p:nvSpPr>
        <p:spPr>
          <a:xfrm>
            <a:off x="8572500" y="2971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5-Point Star 28"/>
          <p:cNvSpPr/>
          <p:nvPr/>
        </p:nvSpPr>
        <p:spPr>
          <a:xfrm>
            <a:off x="3924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5-Point Star 29"/>
          <p:cNvSpPr/>
          <p:nvPr/>
        </p:nvSpPr>
        <p:spPr>
          <a:xfrm>
            <a:off x="49149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5-Point Star 30"/>
          <p:cNvSpPr/>
          <p:nvPr/>
        </p:nvSpPr>
        <p:spPr>
          <a:xfrm>
            <a:off x="6743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2" name="Sun 31"/>
          <p:cNvSpPr/>
          <p:nvPr/>
        </p:nvSpPr>
        <p:spPr>
          <a:xfrm>
            <a:off x="8572500" y="5638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827897">
            <a:off x="1877408" y="504862"/>
            <a:ext cx="6026984" cy="923330"/>
          </a:xfrm>
          <a:prstGeom prst="rect">
            <a:avLst/>
          </a:prstGeom>
          <a:solidFill>
            <a:schemeClr val="accent6"/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গারো জাতিসত্তাদের  ভাষা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981200"/>
            <a:ext cx="39624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এসো একটি ভিডিও দেখি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830669"/>
            <a:ext cx="52578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গারোদের এই ভাষার নাম ‘ অবেং ’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an 6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214">
            <a:off x="1767090" y="93056"/>
            <a:ext cx="39624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গারো জাতিসত্তাদের  ধর্ম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5934670"/>
            <a:ext cx="1752600" cy="92333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খ্রিষ্টান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845403"/>
            <a:ext cx="2209800" cy="83099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সাংসারেক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016469" y="2739868"/>
            <a:ext cx="3664263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1190625"/>
            <a:ext cx="6450725" cy="46767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Down Arrow 7"/>
          <p:cNvSpPr/>
          <p:nvPr/>
        </p:nvSpPr>
        <p:spPr>
          <a:xfrm>
            <a:off x="7543800" y="1676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Up Arrow 8"/>
          <p:cNvSpPr/>
          <p:nvPr/>
        </p:nvSpPr>
        <p:spPr>
          <a:xfrm rot="16476936">
            <a:off x="1683054" y="5876694"/>
            <a:ext cx="1143000" cy="762000"/>
          </a:xfrm>
          <a:prstGeom prst="curvedUpArrow">
            <a:avLst>
              <a:gd name="adj1" fmla="val 25000"/>
              <a:gd name="adj2" fmla="val 41169"/>
              <a:gd name="adj3" fmla="val 3050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304800"/>
            <a:ext cx="4572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গারো জাতিসত্তাদের  খাদ্যাভ্যাস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2667000" cy="6463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স্বাভাবিক খাবার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71749">
            <a:off x="6096000" y="6058953"/>
            <a:ext cx="28194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ঐতিহ্যবাহী খাবার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438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371600"/>
            <a:ext cx="2914869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733800"/>
            <a:ext cx="2668815" cy="1838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828800"/>
            <a:ext cx="4419600" cy="3314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Can 8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an 9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9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356705">
            <a:off x="2877724" y="291207"/>
            <a:ext cx="34290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4925">
            <a:solidFill>
              <a:schemeClr val="bg2">
                <a:lumMod val="5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গারো জাতিসত্তাদের  পোষাক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143000"/>
            <a:ext cx="29718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গারো নারীদেরপোষাক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754469"/>
            <a:ext cx="1371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আনফেং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5830669"/>
            <a:ext cx="3429000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দকবান্দা বা দকশাড়ী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5121392" cy="360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82121"/>
            <a:ext cx="2819400" cy="412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76200"/>
            <a:ext cx="3810000" cy="646331"/>
          </a:xfrm>
          <a:prstGeom prst="rect">
            <a:avLst/>
          </a:prstGeom>
          <a:solidFill>
            <a:srgbClr val="002060"/>
          </a:solidFill>
          <a:ln>
            <a:solidFill>
              <a:srgbClr val="FFC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গারো পুরুষদের পোষাক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992469"/>
            <a:ext cx="1066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শার্ট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5221069"/>
            <a:ext cx="1143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লুঙ্গি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5221069"/>
            <a:ext cx="990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ধুতি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828800"/>
            <a:ext cx="223266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2783525" y="1988500"/>
            <a:ext cx="3686175" cy="193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2160984"/>
            <a:ext cx="3429000" cy="241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Can 12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"/>
            <a:ext cx="5867400" cy="923330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perspectiveRigh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গারো জাতিসত্তাদের  উৎসব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Wangala-200x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4457700" cy="4457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Picture 3" descr="createthumb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371600"/>
            <a:ext cx="4267200" cy="4419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3581400" y="6019800"/>
            <a:ext cx="25146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ওয়াংগালা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-Up Arrow 6"/>
          <p:cNvSpPr/>
          <p:nvPr/>
        </p:nvSpPr>
        <p:spPr>
          <a:xfrm>
            <a:off x="6248400" y="6096000"/>
            <a:ext cx="914400" cy="381000"/>
          </a:xfrm>
          <a:prstGeom prst="leftUpArrow">
            <a:avLst>
              <a:gd name="adj1" fmla="val 25000"/>
              <a:gd name="adj2" fmla="val 25000"/>
              <a:gd name="adj3" fmla="val 16865"/>
            </a:avLst>
          </a:prstGeom>
          <a:solidFill>
            <a:schemeClr val="accent6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Up Arrow 7"/>
          <p:cNvSpPr/>
          <p:nvPr/>
        </p:nvSpPr>
        <p:spPr>
          <a:xfrm rot="5400000">
            <a:off x="2971800" y="6172200"/>
            <a:ext cx="762000" cy="304800"/>
          </a:xfrm>
          <a:prstGeom prst="left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an 9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9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33400"/>
            <a:ext cx="43434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শিক্ষার্থীদের নিরব 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an 3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52400"/>
            <a:ext cx="1905000" cy="92333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66294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বাম পাশের অংশের সাথে ডান পাশের অংশের মিল 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25146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গারোদের দুচালা বিশিষ্ট বাড়ি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12954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গারো সমাজ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514600"/>
            <a:ext cx="19050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গারোদের নিজস্ব ভাষা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5791200"/>
            <a:ext cx="19812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গারোদের  প্রধান উৎসব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2438400"/>
            <a:ext cx="12954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ওয়াংগালা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3352800"/>
            <a:ext cx="1371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নকমান্দি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4343400"/>
            <a:ext cx="12954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অবেং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5634335"/>
            <a:ext cx="1447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মাতৃতান্ত্রিক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83237E-6 L -0.62083 -0.2554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4.04624E-6 L -0.67083 -0.3213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-0.525 0.1662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5.20231E-7 L -0.5875 0.4880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04800"/>
            <a:ext cx="1905000" cy="707886"/>
          </a:xfrm>
          <a:prstGeom prst="rect">
            <a:avLst/>
          </a:prstGeom>
          <a:solidFill>
            <a:schemeClr val="accent6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839289"/>
            <a:ext cx="14478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দল- 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916269"/>
            <a:ext cx="1600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দল-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983069"/>
            <a:ext cx="1600200" cy="646331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দল-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3773269"/>
            <a:ext cx="48768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গারোদের বাসস্থানের বর্ণনা ৫টি বাক্যে লেখ।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926449"/>
            <a:ext cx="48006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গারোদের খাদ্যাভ্যাস ৩টি বাক্যে লেখ।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993249"/>
            <a:ext cx="48768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গারোদের উৎসবের বর্ণনা ৩টি বাক্যে লেখ।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an 10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an 11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1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0"/>
            <a:ext cx="90424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378427">
            <a:off x="1198069" y="806674"/>
            <a:ext cx="28956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সবাই ভালো থেকো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an 3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an 4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505361"/>
            <a:ext cx="5410200" cy="132343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80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227255"/>
            <a:ext cx="8153400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নামঃ জাকির হোসেন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পদবীঃ সহকারি শিক্ষক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প্রতিষ্ঠানঃ চরকাশিমনগর সরকারি প্রাঃ বিদ্যালয়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বেলাব, নরসিংদী।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35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1" y="1937657"/>
            <a:ext cx="1752600" cy="22533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4-Point Star 7"/>
          <p:cNvSpPr/>
          <p:nvPr/>
        </p:nvSpPr>
        <p:spPr>
          <a:xfrm>
            <a:off x="114300" y="5562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4-Point Star 8"/>
          <p:cNvSpPr/>
          <p:nvPr/>
        </p:nvSpPr>
        <p:spPr>
          <a:xfrm>
            <a:off x="114300" y="3962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4-Point Star 9"/>
          <p:cNvSpPr/>
          <p:nvPr/>
        </p:nvSpPr>
        <p:spPr>
          <a:xfrm>
            <a:off x="114300" y="1371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114300" y="22098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4-Point Star 11"/>
          <p:cNvSpPr/>
          <p:nvPr/>
        </p:nvSpPr>
        <p:spPr>
          <a:xfrm>
            <a:off x="114300" y="609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114300" y="31242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4-Point Star 13"/>
          <p:cNvSpPr/>
          <p:nvPr/>
        </p:nvSpPr>
        <p:spPr>
          <a:xfrm>
            <a:off x="114300" y="4724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7239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1790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58293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76581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2781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Smiley Face 19"/>
          <p:cNvSpPr/>
          <p:nvPr/>
        </p:nvSpPr>
        <p:spPr>
          <a:xfrm>
            <a:off x="1143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Smiley Face 20"/>
          <p:cNvSpPr/>
          <p:nvPr/>
        </p:nvSpPr>
        <p:spPr>
          <a:xfrm>
            <a:off x="1143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Smiley Face 21"/>
          <p:cNvSpPr/>
          <p:nvPr/>
        </p:nvSpPr>
        <p:spPr>
          <a:xfrm>
            <a:off x="86487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Smiley Face 22"/>
          <p:cNvSpPr/>
          <p:nvPr/>
        </p:nvSpPr>
        <p:spPr>
          <a:xfrm>
            <a:off x="86487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8572500" y="762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Sun 24"/>
          <p:cNvSpPr/>
          <p:nvPr/>
        </p:nvSpPr>
        <p:spPr>
          <a:xfrm>
            <a:off x="8572500" y="36576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8572500" y="43434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Sun 26"/>
          <p:cNvSpPr/>
          <p:nvPr/>
        </p:nvSpPr>
        <p:spPr>
          <a:xfrm>
            <a:off x="8572500" y="5029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8" name="Sun 27"/>
          <p:cNvSpPr/>
          <p:nvPr/>
        </p:nvSpPr>
        <p:spPr>
          <a:xfrm>
            <a:off x="8572500" y="1600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Sun 28"/>
          <p:cNvSpPr/>
          <p:nvPr/>
        </p:nvSpPr>
        <p:spPr>
          <a:xfrm>
            <a:off x="8572500" y="2286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Sun 29"/>
          <p:cNvSpPr/>
          <p:nvPr/>
        </p:nvSpPr>
        <p:spPr>
          <a:xfrm>
            <a:off x="8572500" y="2971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5-Point Star 30"/>
          <p:cNvSpPr/>
          <p:nvPr/>
        </p:nvSpPr>
        <p:spPr>
          <a:xfrm>
            <a:off x="3924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2" name="5-Point Star 31"/>
          <p:cNvSpPr/>
          <p:nvPr/>
        </p:nvSpPr>
        <p:spPr>
          <a:xfrm>
            <a:off x="49149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>
            <a:off x="6743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4" name="Sun 33"/>
          <p:cNvSpPr/>
          <p:nvPr/>
        </p:nvSpPr>
        <p:spPr>
          <a:xfrm>
            <a:off x="8572500" y="5638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716340"/>
            <a:ext cx="5410200" cy="156966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459301"/>
            <a:ext cx="8077200" cy="31700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পাঠ্যাংশঃ বাংলাদেশের কয়েকটি ক্ষুদ্র জাতিসত্তা ও                              তাদের সংস্কৃতি   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বিশেষ পাঠঃ গারো(পৃষ্ঠা নং ৯৬ ও ৯৭)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4-Point Star 4"/>
          <p:cNvSpPr/>
          <p:nvPr/>
        </p:nvSpPr>
        <p:spPr>
          <a:xfrm>
            <a:off x="114300" y="5562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4-Point Star 5"/>
          <p:cNvSpPr/>
          <p:nvPr/>
        </p:nvSpPr>
        <p:spPr>
          <a:xfrm>
            <a:off x="114300" y="3962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" name="4-Point Star 6"/>
          <p:cNvSpPr/>
          <p:nvPr/>
        </p:nvSpPr>
        <p:spPr>
          <a:xfrm>
            <a:off x="114300" y="1371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4-Point Star 7"/>
          <p:cNvSpPr/>
          <p:nvPr/>
        </p:nvSpPr>
        <p:spPr>
          <a:xfrm>
            <a:off x="114300" y="22098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4-Point Star 8"/>
          <p:cNvSpPr/>
          <p:nvPr/>
        </p:nvSpPr>
        <p:spPr>
          <a:xfrm>
            <a:off x="114300" y="609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4-Point Star 9"/>
          <p:cNvSpPr/>
          <p:nvPr/>
        </p:nvSpPr>
        <p:spPr>
          <a:xfrm>
            <a:off x="114300" y="31242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114300" y="4724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7239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1790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58293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76581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2781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Smiley Face 16"/>
          <p:cNvSpPr/>
          <p:nvPr/>
        </p:nvSpPr>
        <p:spPr>
          <a:xfrm>
            <a:off x="1143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Smiley Face 17"/>
          <p:cNvSpPr/>
          <p:nvPr/>
        </p:nvSpPr>
        <p:spPr>
          <a:xfrm>
            <a:off x="1143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Smiley Face 18"/>
          <p:cNvSpPr/>
          <p:nvPr/>
        </p:nvSpPr>
        <p:spPr>
          <a:xfrm>
            <a:off x="86487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Smiley Face 19"/>
          <p:cNvSpPr/>
          <p:nvPr/>
        </p:nvSpPr>
        <p:spPr>
          <a:xfrm>
            <a:off x="86487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Sun 20"/>
          <p:cNvSpPr/>
          <p:nvPr/>
        </p:nvSpPr>
        <p:spPr>
          <a:xfrm>
            <a:off x="8572500" y="762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Sun 21"/>
          <p:cNvSpPr/>
          <p:nvPr/>
        </p:nvSpPr>
        <p:spPr>
          <a:xfrm>
            <a:off x="8572500" y="36576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Sun 22"/>
          <p:cNvSpPr/>
          <p:nvPr/>
        </p:nvSpPr>
        <p:spPr>
          <a:xfrm>
            <a:off x="8572500" y="43434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8572500" y="5029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Sun 24"/>
          <p:cNvSpPr/>
          <p:nvPr/>
        </p:nvSpPr>
        <p:spPr>
          <a:xfrm>
            <a:off x="8572500" y="1600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8572500" y="2286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Sun 26"/>
          <p:cNvSpPr/>
          <p:nvPr/>
        </p:nvSpPr>
        <p:spPr>
          <a:xfrm>
            <a:off x="8572500" y="2971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8" name="5-Point Star 27"/>
          <p:cNvSpPr/>
          <p:nvPr/>
        </p:nvSpPr>
        <p:spPr>
          <a:xfrm>
            <a:off x="3924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5-Point Star 28"/>
          <p:cNvSpPr/>
          <p:nvPr/>
        </p:nvSpPr>
        <p:spPr>
          <a:xfrm>
            <a:off x="49149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5-Point Star 29"/>
          <p:cNvSpPr/>
          <p:nvPr/>
        </p:nvSpPr>
        <p:spPr>
          <a:xfrm>
            <a:off x="6743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Sun 30"/>
          <p:cNvSpPr/>
          <p:nvPr/>
        </p:nvSpPr>
        <p:spPr>
          <a:xfrm>
            <a:off x="8572500" y="5638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39914"/>
            <a:ext cx="42672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পাঠের কাঙ্খিত 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313325"/>
            <a:ext cx="6705600" cy="3477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পাঠশেষে শিক্ষার্থীরা......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গারো জাতিসত্তাদের অবস্থান, বাসস্থান,সমাজব্যবস্থা, ভাষা, ধর্ম, খাদ্যাভ্যাস, পোষাক ও উৎসব সর্ম্পকে বলতে ও লিখতে পারবে।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4-Point Star 3"/>
          <p:cNvSpPr/>
          <p:nvPr/>
        </p:nvSpPr>
        <p:spPr>
          <a:xfrm>
            <a:off x="114300" y="5562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4-Point Star 4"/>
          <p:cNvSpPr/>
          <p:nvPr/>
        </p:nvSpPr>
        <p:spPr>
          <a:xfrm>
            <a:off x="114300" y="3962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4-Point Star 5"/>
          <p:cNvSpPr/>
          <p:nvPr/>
        </p:nvSpPr>
        <p:spPr>
          <a:xfrm>
            <a:off x="114300" y="1371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4-Point Star 7"/>
          <p:cNvSpPr/>
          <p:nvPr/>
        </p:nvSpPr>
        <p:spPr>
          <a:xfrm>
            <a:off x="114300" y="22098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4-Point Star 8"/>
          <p:cNvSpPr/>
          <p:nvPr/>
        </p:nvSpPr>
        <p:spPr>
          <a:xfrm>
            <a:off x="114300" y="609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4-Point Star 9"/>
          <p:cNvSpPr/>
          <p:nvPr/>
        </p:nvSpPr>
        <p:spPr>
          <a:xfrm>
            <a:off x="114300" y="31242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114300" y="4724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7239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1790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58293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76581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2781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Smiley Face 16"/>
          <p:cNvSpPr/>
          <p:nvPr/>
        </p:nvSpPr>
        <p:spPr>
          <a:xfrm>
            <a:off x="1143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Smiley Face 17"/>
          <p:cNvSpPr/>
          <p:nvPr/>
        </p:nvSpPr>
        <p:spPr>
          <a:xfrm>
            <a:off x="1143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Smiley Face 18"/>
          <p:cNvSpPr/>
          <p:nvPr/>
        </p:nvSpPr>
        <p:spPr>
          <a:xfrm>
            <a:off x="86487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Smiley Face 19"/>
          <p:cNvSpPr/>
          <p:nvPr/>
        </p:nvSpPr>
        <p:spPr>
          <a:xfrm>
            <a:off x="86487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Sun 20"/>
          <p:cNvSpPr/>
          <p:nvPr/>
        </p:nvSpPr>
        <p:spPr>
          <a:xfrm>
            <a:off x="8572500" y="762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Sun 21"/>
          <p:cNvSpPr/>
          <p:nvPr/>
        </p:nvSpPr>
        <p:spPr>
          <a:xfrm>
            <a:off x="8572500" y="36576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Sun 22"/>
          <p:cNvSpPr/>
          <p:nvPr/>
        </p:nvSpPr>
        <p:spPr>
          <a:xfrm>
            <a:off x="8572500" y="43434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8572500" y="5029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Sun 24"/>
          <p:cNvSpPr/>
          <p:nvPr/>
        </p:nvSpPr>
        <p:spPr>
          <a:xfrm>
            <a:off x="8572500" y="1600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8572500" y="2286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Sun 26"/>
          <p:cNvSpPr/>
          <p:nvPr/>
        </p:nvSpPr>
        <p:spPr>
          <a:xfrm>
            <a:off x="8572500" y="2971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8" name="5-Point Star 27"/>
          <p:cNvSpPr/>
          <p:nvPr/>
        </p:nvSpPr>
        <p:spPr>
          <a:xfrm>
            <a:off x="3924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5-Point Star 28"/>
          <p:cNvSpPr/>
          <p:nvPr/>
        </p:nvSpPr>
        <p:spPr>
          <a:xfrm>
            <a:off x="49149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5-Point Star 29"/>
          <p:cNvSpPr/>
          <p:nvPr/>
        </p:nvSpPr>
        <p:spPr>
          <a:xfrm>
            <a:off x="6743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Sun 30"/>
          <p:cNvSpPr/>
          <p:nvPr/>
        </p:nvSpPr>
        <p:spPr>
          <a:xfrm>
            <a:off x="8572500" y="5638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3390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600670"/>
            <a:ext cx="46482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নিরাপদ পরিবেশ সৃষ্টি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066800" y="1730514"/>
            <a:ext cx="60198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 ছবি গুলোর দিকে তাকাও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reatethumb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2590800"/>
            <a:ext cx="3657600" cy="3886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Lowchapara-Jamalpu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757" y="2753042"/>
            <a:ext cx="5233643" cy="371443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4-Point Star 6"/>
          <p:cNvSpPr/>
          <p:nvPr/>
        </p:nvSpPr>
        <p:spPr>
          <a:xfrm>
            <a:off x="114300" y="5562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4-Point Star 7"/>
          <p:cNvSpPr/>
          <p:nvPr/>
        </p:nvSpPr>
        <p:spPr>
          <a:xfrm>
            <a:off x="114300" y="3962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4-Point Star 8"/>
          <p:cNvSpPr/>
          <p:nvPr/>
        </p:nvSpPr>
        <p:spPr>
          <a:xfrm>
            <a:off x="114300" y="1371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4-Point Star 9"/>
          <p:cNvSpPr/>
          <p:nvPr/>
        </p:nvSpPr>
        <p:spPr>
          <a:xfrm>
            <a:off x="114300" y="22098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114300" y="609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4-Point Star 11"/>
          <p:cNvSpPr/>
          <p:nvPr/>
        </p:nvSpPr>
        <p:spPr>
          <a:xfrm>
            <a:off x="114300" y="31242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114300" y="4724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7239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1790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58293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76581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2781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Smiley Face 18"/>
          <p:cNvSpPr/>
          <p:nvPr/>
        </p:nvSpPr>
        <p:spPr>
          <a:xfrm>
            <a:off x="1143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Smiley Face 19"/>
          <p:cNvSpPr/>
          <p:nvPr/>
        </p:nvSpPr>
        <p:spPr>
          <a:xfrm>
            <a:off x="1143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Smiley Face 20"/>
          <p:cNvSpPr/>
          <p:nvPr/>
        </p:nvSpPr>
        <p:spPr>
          <a:xfrm>
            <a:off x="86487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Smiley Face 21"/>
          <p:cNvSpPr/>
          <p:nvPr/>
        </p:nvSpPr>
        <p:spPr>
          <a:xfrm>
            <a:off x="86487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Sun 22"/>
          <p:cNvSpPr/>
          <p:nvPr/>
        </p:nvSpPr>
        <p:spPr>
          <a:xfrm>
            <a:off x="8572500" y="762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8572500" y="36576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Sun 24"/>
          <p:cNvSpPr/>
          <p:nvPr/>
        </p:nvSpPr>
        <p:spPr>
          <a:xfrm>
            <a:off x="8572500" y="43434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8572500" y="5029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Sun 26"/>
          <p:cNvSpPr/>
          <p:nvPr/>
        </p:nvSpPr>
        <p:spPr>
          <a:xfrm>
            <a:off x="8572500" y="1600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8" name="Sun 27"/>
          <p:cNvSpPr/>
          <p:nvPr/>
        </p:nvSpPr>
        <p:spPr>
          <a:xfrm>
            <a:off x="8572500" y="2286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Sun 28"/>
          <p:cNvSpPr/>
          <p:nvPr/>
        </p:nvSpPr>
        <p:spPr>
          <a:xfrm>
            <a:off x="8572500" y="2971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5-Point Star 29"/>
          <p:cNvSpPr/>
          <p:nvPr/>
        </p:nvSpPr>
        <p:spPr>
          <a:xfrm>
            <a:off x="3924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5-Point Star 30"/>
          <p:cNvSpPr/>
          <p:nvPr/>
        </p:nvSpPr>
        <p:spPr>
          <a:xfrm>
            <a:off x="49149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2" name="5-Point Star 31"/>
          <p:cNvSpPr/>
          <p:nvPr/>
        </p:nvSpPr>
        <p:spPr>
          <a:xfrm>
            <a:off x="6743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3" name="Sun 32"/>
          <p:cNvSpPr/>
          <p:nvPr/>
        </p:nvSpPr>
        <p:spPr>
          <a:xfrm>
            <a:off x="8572500" y="5638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720804"/>
            <a:ext cx="3962400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6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6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4162961"/>
            <a:ext cx="58674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বাংলাদেশের কয়েকটি ক্ষুদ্র জাতিসত্তা ও তাদের সংস্কৃতি  ( গারো 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514600"/>
            <a:ext cx="3962400" cy="7078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আজকে আমরা পড়বঃ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581400" y="3276600"/>
            <a:ext cx="914400" cy="8382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14300" y="5562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4-Point Star 7"/>
          <p:cNvSpPr/>
          <p:nvPr/>
        </p:nvSpPr>
        <p:spPr>
          <a:xfrm>
            <a:off x="114300" y="3962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4-Point Star 8"/>
          <p:cNvSpPr/>
          <p:nvPr/>
        </p:nvSpPr>
        <p:spPr>
          <a:xfrm>
            <a:off x="114300" y="1371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4-Point Star 9"/>
          <p:cNvSpPr/>
          <p:nvPr/>
        </p:nvSpPr>
        <p:spPr>
          <a:xfrm>
            <a:off x="114300" y="22098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114300" y="6096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4-Point Star 11"/>
          <p:cNvSpPr/>
          <p:nvPr/>
        </p:nvSpPr>
        <p:spPr>
          <a:xfrm>
            <a:off x="114300" y="31242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4-Point Star 12"/>
          <p:cNvSpPr/>
          <p:nvPr/>
        </p:nvSpPr>
        <p:spPr>
          <a:xfrm>
            <a:off x="114300" y="4724400"/>
            <a:ext cx="304800" cy="533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7239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1790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58293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76581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2781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Smiley Face 18"/>
          <p:cNvSpPr/>
          <p:nvPr/>
        </p:nvSpPr>
        <p:spPr>
          <a:xfrm>
            <a:off x="1143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Smiley Face 19"/>
          <p:cNvSpPr/>
          <p:nvPr/>
        </p:nvSpPr>
        <p:spPr>
          <a:xfrm>
            <a:off x="1143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Smiley Face 20"/>
          <p:cNvSpPr/>
          <p:nvPr/>
        </p:nvSpPr>
        <p:spPr>
          <a:xfrm>
            <a:off x="8648700" y="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Smiley Face 21"/>
          <p:cNvSpPr/>
          <p:nvPr/>
        </p:nvSpPr>
        <p:spPr>
          <a:xfrm>
            <a:off x="8648700" y="6324600"/>
            <a:ext cx="381000" cy="53340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Sun 22"/>
          <p:cNvSpPr/>
          <p:nvPr/>
        </p:nvSpPr>
        <p:spPr>
          <a:xfrm>
            <a:off x="8572500" y="762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8572500" y="36576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Sun 24"/>
          <p:cNvSpPr/>
          <p:nvPr/>
        </p:nvSpPr>
        <p:spPr>
          <a:xfrm>
            <a:off x="8572500" y="43434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6" name="Sun 25"/>
          <p:cNvSpPr/>
          <p:nvPr/>
        </p:nvSpPr>
        <p:spPr>
          <a:xfrm>
            <a:off x="8572500" y="5029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Sun 26"/>
          <p:cNvSpPr/>
          <p:nvPr/>
        </p:nvSpPr>
        <p:spPr>
          <a:xfrm>
            <a:off x="8572500" y="16002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8" name="Sun 27"/>
          <p:cNvSpPr/>
          <p:nvPr/>
        </p:nvSpPr>
        <p:spPr>
          <a:xfrm>
            <a:off x="8572500" y="22860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Sun 28"/>
          <p:cNvSpPr/>
          <p:nvPr/>
        </p:nvSpPr>
        <p:spPr>
          <a:xfrm>
            <a:off x="8572500" y="2971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5-Point Star 29"/>
          <p:cNvSpPr/>
          <p:nvPr/>
        </p:nvSpPr>
        <p:spPr>
          <a:xfrm>
            <a:off x="39243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5-Point Star 30"/>
          <p:cNvSpPr/>
          <p:nvPr/>
        </p:nvSpPr>
        <p:spPr>
          <a:xfrm>
            <a:off x="4914900" y="0"/>
            <a:ext cx="6858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2" name="5-Point Star 31"/>
          <p:cNvSpPr/>
          <p:nvPr/>
        </p:nvSpPr>
        <p:spPr>
          <a:xfrm>
            <a:off x="6743700" y="0"/>
            <a:ext cx="685800" cy="4572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3" name="Sun 32"/>
          <p:cNvSpPr/>
          <p:nvPr/>
        </p:nvSpPr>
        <p:spPr>
          <a:xfrm>
            <a:off x="8572500" y="5638800"/>
            <a:ext cx="457200" cy="609600"/>
          </a:xfrm>
          <a:prstGeom prst="sun">
            <a:avLst/>
          </a:prstGeom>
          <a:solidFill>
            <a:srgbClr val="C00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33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21030270">
            <a:off x="3949795" y="7463"/>
            <a:ext cx="2971800" cy="1323439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381000" y="3608457"/>
            <a:ext cx="48768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গারো জাতিসত্তাদের বসবাসঃ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ap+of+Bangladesh+-+Bangl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101" y="1525271"/>
            <a:ext cx="3716899" cy="49517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2895600" y="3352800"/>
            <a:ext cx="1066800" cy="369332"/>
          </a:xfrm>
          <a:prstGeom prst="rect">
            <a:avLst/>
          </a:prstGeom>
          <a:solidFill>
            <a:srgbClr val="00B0F0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819400" y="5943600"/>
            <a:ext cx="838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টাঙ্গাইল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25200" y="5715000"/>
            <a:ext cx="9144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নেত্রকোণা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96600" y="1828800"/>
            <a:ext cx="83820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সিলেট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914400" y="1219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-2628900" y="3390900"/>
            <a:ext cx="6858000" cy="7620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-2933700" y="3390900"/>
            <a:ext cx="6858000" cy="762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-3199606" y="3428206"/>
            <a:ext cx="6858000" cy="1588"/>
          </a:xfrm>
          <a:prstGeom prst="line">
            <a:avLst/>
          </a:prstGeom>
          <a:ln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9" idx="4"/>
          </p:cNvCxnSpPr>
          <p:nvPr/>
        </p:nvCxnSpPr>
        <p:spPr>
          <a:xfrm rot="16200000" flipH="1">
            <a:off x="5124450" y="3333750"/>
            <a:ext cx="6858000" cy="1905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4838700" y="3390900"/>
            <a:ext cx="6858000" cy="76200"/>
          </a:xfrm>
          <a:prstGeom prst="line">
            <a:avLst/>
          </a:prstGeom>
          <a:ln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34794" y="3428206"/>
            <a:ext cx="6858000" cy="1588"/>
          </a:xfrm>
          <a:prstGeom prst="line">
            <a:avLst/>
          </a:prstGeom>
          <a:ln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Connector 17"/>
          <p:cNvSpPr/>
          <p:nvPr/>
        </p:nvSpPr>
        <p:spPr>
          <a:xfrm>
            <a:off x="8153400" y="0"/>
            <a:ext cx="609600" cy="16002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Flowchart: Connector 18"/>
          <p:cNvSpPr/>
          <p:nvPr/>
        </p:nvSpPr>
        <p:spPr>
          <a:xfrm>
            <a:off x="8305800" y="5181600"/>
            <a:ext cx="685800" cy="1676400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Flowchart: Connector 19"/>
          <p:cNvSpPr/>
          <p:nvPr/>
        </p:nvSpPr>
        <p:spPr>
          <a:xfrm>
            <a:off x="152400" y="5257800"/>
            <a:ext cx="685800" cy="16002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152400" y="0"/>
            <a:ext cx="685800" cy="16764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8.09249E-7 L -0.5125 0.0841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0867E-6 L 0.825 -0.082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5087E-6 L 0.82083 -0.426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51445E-7 L -0.625 -0.448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304800"/>
            <a:ext cx="5226111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গারো জাতিসত্তাদের বাসস্থানঃ</a:t>
            </a:r>
            <a:endParaRPr lang="en-US" sz="4400" dirty="0"/>
          </a:p>
        </p:txBody>
      </p:sp>
      <p:pic>
        <p:nvPicPr>
          <p:cNvPr id="5" name="Picture 4" descr="dscn24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47950"/>
            <a:ext cx="3784600" cy="2838450"/>
          </a:xfrm>
          <a:prstGeom prst="snip2DiagRect">
            <a:avLst>
              <a:gd name="adj1" fmla="val 0"/>
              <a:gd name="adj2" fmla="val 6498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farzul_1333119287_7-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514600"/>
            <a:ext cx="3124200" cy="3124200"/>
          </a:xfrm>
          <a:prstGeom prst="round2DiagRect">
            <a:avLst>
              <a:gd name="adj1" fmla="val 8938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85800" y="6091535"/>
            <a:ext cx="281940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বর্তমানে গারোদের ঘরবাড়ি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6015335"/>
            <a:ext cx="28194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অতীতে গারোদের ঘরবাড়ি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Can 25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Can 26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6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4958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গারো জাতিসত্তাদের সমাজ ব্যবস্থা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088576">
            <a:off x="2696383" y="5655105"/>
            <a:ext cx="3352800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মাতৃতানন্ত্রিক পরিবার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828800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n 5"/>
          <p:cNvSpPr/>
          <p:nvPr/>
        </p:nvSpPr>
        <p:spPr>
          <a:xfrm rot="5097974">
            <a:off x="-78702" y="29588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an 6"/>
          <p:cNvSpPr/>
          <p:nvPr/>
        </p:nvSpPr>
        <p:spPr>
          <a:xfrm rot="16045560">
            <a:off x="8384502" y="3111228"/>
            <a:ext cx="838200" cy="609600"/>
          </a:xfrm>
          <a:prstGeom prst="can">
            <a:avLst>
              <a:gd name="adj" fmla="val 499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3429000" y="3429000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743200" y="3429000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6" idx="2"/>
          </p:cNvCxnSpPr>
          <p:nvPr/>
        </p:nvCxnSpPr>
        <p:spPr>
          <a:xfrm rot="5400000">
            <a:off x="-1118065" y="1422485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-13335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714206" y="3428206"/>
            <a:ext cx="6858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417510" y="1726491"/>
            <a:ext cx="2845350" cy="19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7277100" y="5219700"/>
            <a:ext cx="32004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1061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" name="Picture 2" descr="E: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3744685" cy="3276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226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DPE</cp:lastModifiedBy>
  <cp:revision>98</cp:revision>
  <dcterms:created xsi:type="dcterms:W3CDTF">2014-02-03T10:50:05Z</dcterms:created>
  <dcterms:modified xsi:type="dcterms:W3CDTF">2014-02-15T00:07:57Z</dcterms:modified>
</cp:coreProperties>
</file>